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4" r:id="rId3"/>
    <p:sldId id="286" r:id="rId4"/>
    <p:sldId id="261" r:id="rId5"/>
    <p:sldId id="287" r:id="rId6"/>
    <p:sldId id="285" r:id="rId7"/>
    <p:sldId id="283" r:id="rId8"/>
  </p:sldIdLst>
  <p:sldSz cx="18288000" cy="10287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나눔고딕 ExtraBold" panose="020D0904000000000000" pitchFamily="50" charset="-127"/>
      <p:bold r:id="rId11"/>
    </p:embeddedFont>
    <p:embeddedFont>
      <p:font typeface="Nanum Gothic" panose="020B0600000101010101" charset="-127"/>
      <p:regular r:id="rId12"/>
    </p:embeddedFont>
    <p:embeddedFont>
      <p:font typeface="Nanum Gothic 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나눔고딕" panose="020D0604000000000000" pitchFamily="50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B1C2D8-D3E9-40A3-A0BA-4601484DCB3A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5388EAC7-C824-490E-99FE-B4A8916F8541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1</a:t>
          </a:r>
          <a:r>
            <a:rPr lang="ko-KR" altLang="en-US" dirty="0" err="1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인가구</a:t>
          </a:r>
          <a:r>
            <a:rPr lang="ko-KR" altLang="en-US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</a:t>
          </a:r>
          <a:endParaRPr lang="en-US" altLang="ko-KR" dirty="0" smtClean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latinLnBrk="1"/>
          <a:r>
            <a:rPr lang="ko-KR" altLang="en-US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분포</a:t>
          </a:r>
          <a:endParaRPr lang="ko-KR" altLang="en-US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1C915BBA-D676-4E49-BC5C-3C688FF63A16}" type="parTrans" cxnId="{DDB90839-DA9D-4A39-8D44-2CCF25CD14A7}">
      <dgm:prSet/>
      <dgm:spPr/>
      <dgm:t>
        <a:bodyPr/>
        <a:lstStyle/>
        <a:p>
          <a:pPr latinLnBrk="1"/>
          <a:endParaRPr lang="ko-KR" altLang="en-US"/>
        </a:p>
      </dgm:t>
    </dgm:pt>
    <dgm:pt modelId="{9CDE2832-B8BA-4A9A-A7F2-DE3160777D23}" type="sibTrans" cxnId="{DDB90839-DA9D-4A39-8D44-2CCF25CD14A7}">
      <dgm:prSet/>
      <dgm:spPr/>
      <dgm:t>
        <a:bodyPr/>
        <a:lstStyle/>
        <a:p>
          <a:pPr latinLnBrk="1"/>
          <a:endParaRPr lang="ko-KR" altLang="en-US"/>
        </a:p>
      </dgm:t>
    </dgm:pt>
    <dgm:pt modelId="{3C86BBBA-9D6F-49BF-B440-111126A78F00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연령별 </a:t>
          </a:r>
          <a:r>
            <a: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1</a:t>
          </a:r>
          <a:r>
            <a: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인 가구의 분포 확인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2C5A5AC5-43B5-4B3D-BDE9-3EA632D26F86}" type="parTrans" cxnId="{A4AFF4FB-3E1F-4896-9F26-AC7B66204FA4}">
      <dgm:prSet/>
      <dgm:spPr/>
      <dgm:t>
        <a:bodyPr/>
        <a:lstStyle/>
        <a:p>
          <a:pPr latinLnBrk="1"/>
          <a:endParaRPr lang="ko-KR" altLang="en-US"/>
        </a:p>
      </dgm:t>
    </dgm:pt>
    <dgm:pt modelId="{D8D16466-B0DA-427E-8FFB-A95E8DFA4E95}" type="sibTrans" cxnId="{A4AFF4FB-3E1F-4896-9F26-AC7B66204FA4}">
      <dgm:prSet/>
      <dgm:spPr/>
      <dgm:t>
        <a:bodyPr/>
        <a:lstStyle/>
        <a:p>
          <a:pPr latinLnBrk="1"/>
          <a:endParaRPr lang="ko-KR" altLang="en-US"/>
        </a:p>
      </dgm:t>
    </dgm:pt>
    <dgm:pt modelId="{A068066C-685D-4029-B317-CED5FDE8B85A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1</a:t>
          </a:r>
          <a:r>
            <a:rPr lang="ko-KR" altLang="en-US" dirty="0" err="1" smtClean="0">
              <a:latin typeface="나눔고딕" panose="020D0604000000000000" pitchFamily="50" charset="-127"/>
              <a:ea typeface="나눔고딕" panose="020D0604000000000000" pitchFamily="50" charset="-127"/>
            </a:rPr>
            <a:t>인가구</a:t>
          </a:r>
          <a:r>
            <a: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 의 분포 확인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191B9C3F-8B75-4B9B-ACEF-057889337B7B}" type="parTrans" cxnId="{A6F84964-B9C1-4715-9409-46FB734BDEE5}">
      <dgm:prSet/>
      <dgm:spPr/>
      <dgm:t>
        <a:bodyPr/>
        <a:lstStyle/>
        <a:p>
          <a:pPr latinLnBrk="1"/>
          <a:endParaRPr lang="ko-KR" altLang="en-US"/>
        </a:p>
      </dgm:t>
    </dgm:pt>
    <dgm:pt modelId="{0CA60996-B939-4794-AED1-A64554ACAECB}" type="sibTrans" cxnId="{A6F84964-B9C1-4715-9409-46FB734BDEE5}">
      <dgm:prSet/>
      <dgm:spPr/>
      <dgm:t>
        <a:bodyPr/>
        <a:lstStyle/>
        <a:p>
          <a:pPr latinLnBrk="1"/>
          <a:endParaRPr lang="ko-KR" altLang="en-US"/>
        </a:p>
      </dgm:t>
    </dgm:pt>
    <dgm:pt modelId="{B6CA7C68-A67B-454D-89E1-572ED0375E93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지역 특성 </a:t>
          </a:r>
          <a:endParaRPr lang="ko-KR" altLang="en-US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34876F94-8E1A-4E9C-A676-714A587B93C4}" type="parTrans" cxnId="{7618E414-B3D3-4C05-A245-84A7D432BB91}">
      <dgm:prSet/>
      <dgm:spPr/>
      <dgm:t>
        <a:bodyPr/>
        <a:lstStyle/>
        <a:p>
          <a:pPr latinLnBrk="1"/>
          <a:endParaRPr lang="ko-KR" altLang="en-US"/>
        </a:p>
      </dgm:t>
    </dgm:pt>
    <dgm:pt modelId="{F4324866-B95C-41FC-BB0F-120B93DCE859}" type="sibTrans" cxnId="{7618E414-B3D3-4C05-A245-84A7D432BB91}">
      <dgm:prSet/>
      <dgm:spPr/>
      <dgm:t>
        <a:bodyPr/>
        <a:lstStyle/>
        <a:p>
          <a:pPr latinLnBrk="1"/>
          <a:endParaRPr lang="ko-KR" altLang="en-US"/>
        </a:p>
      </dgm:t>
    </dgm:pt>
    <dgm:pt modelId="{FBC451C3-8211-4E60-B045-A6947F40D249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부동산 환경 검토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53592C9-80E2-4928-94F5-617F470A41C3}" type="parTrans" cxnId="{7696AE00-EB50-4656-8F51-29E3456C07D3}">
      <dgm:prSet/>
      <dgm:spPr/>
      <dgm:t>
        <a:bodyPr/>
        <a:lstStyle/>
        <a:p>
          <a:pPr latinLnBrk="1"/>
          <a:endParaRPr lang="ko-KR" altLang="en-US"/>
        </a:p>
      </dgm:t>
    </dgm:pt>
    <dgm:pt modelId="{B3FB65E2-021C-40AB-9671-E8FB754A0F51}" type="sibTrans" cxnId="{7696AE00-EB50-4656-8F51-29E3456C07D3}">
      <dgm:prSet/>
      <dgm:spPr/>
      <dgm:t>
        <a:bodyPr/>
        <a:lstStyle/>
        <a:p>
          <a:pPr latinLnBrk="1"/>
          <a:endParaRPr lang="ko-KR" altLang="en-US"/>
        </a:p>
      </dgm:t>
    </dgm:pt>
    <dgm:pt modelId="{11189F93-C77C-4A2C-95AF-03B0C1AE32A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거주 환경 검토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D8A2C564-6EDA-4409-8A9D-5A418CB76EB8}" type="parTrans" cxnId="{4B1CE9B7-5835-45CF-B622-4F5B69B5A00D}">
      <dgm:prSet/>
      <dgm:spPr/>
      <dgm:t>
        <a:bodyPr/>
        <a:lstStyle/>
        <a:p>
          <a:pPr latinLnBrk="1"/>
          <a:endParaRPr lang="ko-KR" altLang="en-US"/>
        </a:p>
      </dgm:t>
    </dgm:pt>
    <dgm:pt modelId="{AEEE3A6F-2E14-45E6-B996-D341D53C85BB}" type="sibTrans" cxnId="{4B1CE9B7-5835-45CF-B622-4F5B69B5A00D}">
      <dgm:prSet/>
      <dgm:spPr/>
      <dgm:t>
        <a:bodyPr/>
        <a:lstStyle/>
        <a:p>
          <a:pPr latinLnBrk="1"/>
          <a:endParaRPr lang="ko-KR" altLang="en-US"/>
        </a:p>
      </dgm:t>
    </dgm:pt>
    <dgm:pt modelId="{18ACD5D3-BB7B-4C96-9343-E6049490EB2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분석</a:t>
          </a:r>
          <a:endParaRPr lang="ko-KR" altLang="en-US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gm:t>
    </dgm:pt>
    <dgm:pt modelId="{E91BE886-643C-4130-B0A8-3895707B0784}" type="parTrans" cxnId="{4E05B8D2-7DB6-4381-A0B0-4F11D1B3F4BA}">
      <dgm:prSet/>
      <dgm:spPr/>
      <dgm:t>
        <a:bodyPr/>
        <a:lstStyle/>
        <a:p>
          <a:pPr latinLnBrk="1"/>
          <a:endParaRPr lang="ko-KR" altLang="en-US"/>
        </a:p>
      </dgm:t>
    </dgm:pt>
    <dgm:pt modelId="{14A0D024-51F6-4199-BD7F-DBF52176DC26}" type="sibTrans" cxnId="{4E05B8D2-7DB6-4381-A0B0-4F11D1B3F4BA}">
      <dgm:prSet/>
      <dgm:spPr/>
      <dgm:t>
        <a:bodyPr/>
        <a:lstStyle/>
        <a:p>
          <a:pPr latinLnBrk="1"/>
          <a:endParaRPr lang="ko-KR" altLang="en-US"/>
        </a:p>
      </dgm:t>
    </dgm:pt>
    <dgm:pt modelId="{F2BE1752-3BE7-4103-8A34-62832A588087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1</a:t>
          </a:r>
          <a:r>
            <a: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인 가구 공통의 특성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07444C1-E5FC-4EEA-A262-51EF3D5543AD}" type="parTrans" cxnId="{C5A6D6A1-F4AD-4687-9BE2-9736D13F6592}">
      <dgm:prSet/>
      <dgm:spPr/>
      <dgm:t>
        <a:bodyPr/>
        <a:lstStyle/>
        <a:p>
          <a:pPr latinLnBrk="1"/>
          <a:endParaRPr lang="ko-KR" altLang="en-US"/>
        </a:p>
      </dgm:t>
    </dgm:pt>
    <dgm:pt modelId="{D23F08D3-5F33-4160-9A72-7B2E0FCE37EC}" type="sibTrans" cxnId="{C5A6D6A1-F4AD-4687-9BE2-9736D13F6592}">
      <dgm:prSet/>
      <dgm:spPr/>
      <dgm:t>
        <a:bodyPr/>
        <a:lstStyle/>
        <a:p>
          <a:pPr latinLnBrk="1"/>
          <a:endParaRPr lang="ko-KR" altLang="en-US"/>
        </a:p>
      </dgm:t>
    </dgm:pt>
    <dgm:pt modelId="{3A5C05EC-E9E9-4A81-9DA9-3C2F76285B51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연령대별 차이 확인</a:t>
          </a:r>
          <a:endParaRPr lang="ko-KR" altLang="en-US" dirty="0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4176B7FD-F910-45B5-9F70-6F944DBBDF0F}" type="parTrans" cxnId="{7ACF304B-1618-498E-98F3-4A0E891C3A32}">
      <dgm:prSet/>
      <dgm:spPr/>
      <dgm:t>
        <a:bodyPr/>
        <a:lstStyle/>
        <a:p>
          <a:pPr latinLnBrk="1"/>
          <a:endParaRPr lang="ko-KR" altLang="en-US"/>
        </a:p>
      </dgm:t>
    </dgm:pt>
    <dgm:pt modelId="{8A17EB12-863F-41BA-BC08-877C1889C940}" type="sibTrans" cxnId="{7ACF304B-1618-498E-98F3-4A0E891C3A32}">
      <dgm:prSet/>
      <dgm:spPr/>
      <dgm:t>
        <a:bodyPr/>
        <a:lstStyle/>
        <a:p>
          <a:pPr latinLnBrk="1"/>
          <a:endParaRPr lang="ko-KR" altLang="en-US"/>
        </a:p>
      </dgm:t>
    </dgm:pt>
    <dgm:pt modelId="{7188B95A-D67B-4B8C-89FD-59B0D86D76D0}" type="pres">
      <dgm:prSet presAssocID="{F7B1C2D8-D3E9-40A3-A0BA-4601484DCB3A}" presName="Name0" presStyleCnt="0">
        <dgm:presLayoutVars>
          <dgm:dir/>
          <dgm:animLvl val="lvl"/>
          <dgm:resizeHandles val="exact"/>
        </dgm:presLayoutVars>
      </dgm:prSet>
      <dgm:spPr/>
    </dgm:pt>
    <dgm:pt modelId="{02E1F42C-92F2-4851-907F-1314FF472FE4}" type="pres">
      <dgm:prSet presAssocID="{5388EAC7-C824-490E-99FE-B4A8916F8541}" presName="linNode" presStyleCnt="0"/>
      <dgm:spPr/>
    </dgm:pt>
    <dgm:pt modelId="{F4620BD0-E70E-4DD9-8795-BE498C228D44}" type="pres">
      <dgm:prSet presAssocID="{5388EAC7-C824-490E-99FE-B4A8916F854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845D07-F570-44A3-93CE-1F6BCBA64030}" type="pres">
      <dgm:prSet presAssocID="{5388EAC7-C824-490E-99FE-B4A8916F8541}" presName="descendantText" presStyleLbl="alignAccFollowNode1" presStyleIdx="0" presStyleCnt="3" custLinFactNeighborX="1094">
        <dgm:presLayoutVars>
          <dgm:bulletEnabled val="1"/>
        </dgm:presLayoutVars>
      </dgm:prSet>
      <dgm:spPr/>
    </dgm:pt>
    <dgm:pt modelId="{324E69D7-E640-4893-A2C4-6A56CFD538DF}" type="pres">
      <dgm:prSet presAssocID="{9CDE2832-B8BA-4A9A-A7F2-DE3160777D23}" presName="sp" presStyleCnt="0"/>
      <dgm:spPr/>
    </dgm:pt>
    <dgm:pt modelId="{D95474FE-2A66-4857-B0D6-E7760322E048}" type="pres">
      <dgm:prSet presAssocID="{B6CA7C68-A67B-454D-89E1-572ED0375E93}" presName="linNode" presStyleCnt="0"/>
      <dgm:spPr/>
    </dgm:pt>
    <dgm:pt modelId="{9A679B5E-BCE7-4F0F-8FF4-48E675DB135F}" type="pres">
      <dgm:prSet presAssocID="{B6CA7C68-A67B-454D-89E1-572ED0375E9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678049-B396-45D2-8268-148CC00EDBA2}" type="pres">
      <dgm:prSet presAssocID="{B6CA7C68-A67B-454D-89E1-572ED0375E9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54DFD3-2CCC-4CC1-9A97-160DB6310C85}" type="pres">
      <dgm:prSet presAssocID="{F4324866-B95C-41FC-BB0F-120B93DCE859}" presName="sp" presStyleCnt="0"/>
      <dgm:spPr/>
    </dgm:pt>
    <dgm:pt modelId="{7897B064-F5EA-4D25-B83F-E776EFBDD305}" type="pres">
      <dgm:prSet presAssocID="{18ACD5D3-BB7B-4C96-9343-E6049490EB2B}" presName="linNode" presStyleCnt="0"/>
      <dgm:spPr/>
    </dgm:pt>
    <dgm:pt modelId="{08CE6381-4842-41A1-971F-823AB9151A6A}" type="pres">
      <dgm:prSet presAssocID="{18ACD5D3-BB7B-4C96-9343-E6049490EB2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E0BAA3F-A4B4-46C9-91E3-E311EA4C175B}" type="pres">
      <dgm:prSet presAssocID="{18ACD5D3-BB7B-4C96-9343-E6049490EB2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0BAE2D6-D65D-46F8-A307-9C5D5B83E56D}" type="presOf" srcId="{11189F93-C77C-4A2C-95AF-03B0C1AE32A5}" destId="{C8678049-B396-45D2-8268-148CC00EDBA2}" srcOrd="0" destOrd="1" presId="urn:microsoft.com/office/officeart/2005/8/layout/vList5"/>
    <dgm:cxn modelId="{486E4F51-9B1D-44D2-B14E-167B41D62385}" type="presOf" srcId="{5388EAC7-C824-490E-99FE-B4A8916F8541}" destId="{F4620BD0-E70E-4DD9-8795-BE498C228D44}" srcOrd="0" destOrd="0" presId="urn:microsoft.com/office/officeart/2005/8/layout/vList5"/>
    <dgm:cxn modelId="{DDB90839-DA9D-4A39-8D44-2CCF25CD14A7}" srcId="{F7B1C2D8-D3E9-40A3-A0BA-4601484DCB3A}" destId="{5388EAC7-C824-490E-99FE-B4A8916F8541}" srcOrd="0" destOrd="0" parTransId="{1C915BBA-D676-4E49-BC5C-3C688FF63A16}" sibTransId="{9CDE2832-B8BA-4A9A-A7F2-DE3160777D23}"/>
    <dgm:cxn modelId="{4B1CE9B7-5835-45CF-B622-4F5B69B5A00D}" srcId="{B6CA7C68-A67B-454D-89E1-572ED0375E93}" destId="{11189F93-C77C-4A2C-95AF-03B0C1AE32A5}" srcOrd="1" destOrd="0" parTransId="{D8A2C564-6EDA-4409-8A9D-5A418CB76EB8}" sibTransId="{AEEE3A6F-2E14-45E6-B996-D341D53C85BB}"/>
    <dgm:cxn modelId="{7ACF304B-1618-498E-98F3-4A0E891C3A32}" srcId="{18ACD5D3-BB7B-4C96-9343-E6049490EB2B}" destId="{3A5C05EC-E9E9-4A81-9DA9-3C2F76285B51}" srcOrd="1" destOrd="0" parTransId="{4176B7FD-F910-45B5-9F70-6F944DBBDF0F}" sibTransId="{8A17EB12-863F-41BA-BC08-877C1889C940}"/>
    <dgm:cxn modelId="{A6F84964-B9C1-4715-9409-46FB734BDEE5}" srcId="{5388EAC7-C824-490E-99FE-B4A8916F8541}" destId="{A068066C-685D-4029-B317-CED5FDE8B85A}" srcOrd="1" destOrd="0" parTransId="{191B9C3F-8B75-4B9B-ACEF-057889337B7B}" sibTransId="{0CA60996-B939-4794-AED1-A64554ACAECB}"/>
    <dgm:cxn modelId="{7618E414-B3D3-4C05-A245-84A7D432BB91}" srcId="{F7B1C2D8-D3E9-40A3-A0BA-4601484DCB3A}" destId="{B6CA7C68-A67B-454D-89E1-572ED0375E93}" srcOrd="1" destOrd="0" parTransId="{34876F94-8E1A-4E9C-A676-714A587B93C4}" sibTransId="{F4324866-B95C-41FC-BB0F-120B93DCE859}"/>
    <dgm:cxn modelId="{A4AFF4FB-3E1F-4896-9F26-AC7B66204FA4}" srcId="{5388EAC7-C824-490E-99FE-B4A8916F8541}" destId="{3C86BBBA-9D6F-49BF-B440-111126A78F00}" srcOrd="0" destOrd="0" parTransId="{2C5A5AC5-43B5-4B3D-BDE9-3EA632D26F86}" sibTransId="{D8D16466-B0DA-427E-8FFB-A95E8DFA4E95}"/>
    <dgm:cxn modelId="{4E05B8D2-7DB6-4381-A0B0-4F11D1B3F4BA}" srcId="{F7B1C2D8-D3E9-40A3-A0BA-4601484DCB3A}" destId="{18ACD5D3-BB7B-4C96-9343-E6049490EB2B}" srcOrd="2" destOrd="0" parTransId="{E91BE886-643C-4130-B0A8-3895707B0784}" sibTransId="{14A0D024-51F6-4199-BD7F-DBF52176DC26}"/>
    <dgm:cxn modelId="{B53D2786-5F33-46BA-9514-09E6F4237661}" type="presOf" srcId="{B6CA7C68-A67B-454D-89E1-572ED0375E93}" destId="{9A679B5E-BCE7-4F0F-8FF4-48E675DB135F}" srcOrd="0" destOrd="0" presId="urn:microsoft.com/office/officeart/2005/8/layout/vList5"/>
    <dgm:cxn modelId="{21AACDB3-4F5F-4DEC-BD1D-084BE19476D4}" type="presOf" srcId="{18ACD5D3-BB7B-4C96-9343-E6049490EB2B}" destId="{08CE6381-4842-41A1-971F-823AB9151A6A}" srcOrd="0" destOrd="0" presId="urn:microsoft.com/office/officeart/2005/8/layout/vList5"/>
    <dgm:cxn modelId="{037AFA0C-FBEA-403B-96CE-15805E6C2E67}" type="presOf" srcId="{F2BE1752-3BE7-4103-8A34-62832A588087}" destId="{9E0BAA3F-A4B4-46C9-91E3-E311EA4C175B}" srcOrd="0" destOrd="0" presId="urn:microsoft.com/office/officeart/2005/8/layout/vList5"/>
    <dgm:cxn modelId="{A9FF03BB-E12B-4B1A-8522-034296CD07A8}" type="presOf" srcId="{FBC451C3-8211-4E60-B045-A6947F40D249}" destId="{C8678049-B396-45D2-8268-148CC00EDBA2}" srcOrd="0" destOrd="0" presId="urn:microsoft.com/office/officeart/2005/8/layout/vList5"/>
    <dgm:cxn modelId="{E70BF3CD-B8CF-436C-B9A6-DD389C6A1E7E}" type="presOf" srcId="{F7B1C2D8-D3E9-40A3-A0BA-4601484DCB3A}" destId="{7188B95A-D67B-4B8C-89FD-59B0D86D76D0}" srcOrd="0" destOrd="0" presId="urn:microsoft.com/office/officeart/2005/8/layout/vList5"/>
    <dgm:cxn modelId="{C5A6D6A1-F4AD-4687-9BE2-9736D13F6592}" srcId="{18ACD5D3-BB7B-4C96-9343-E6049490EB2B}" destId="{F2BE1752-3BE7-4103-8A34-62832A588087}" srcOrd="0" destOrd="0" parTransId="{907444C1-E5FC-4EEA-A262-51EF3D5543AD}" sibTransId="{D23F08D3-5F33-4160-9A72-7B2E0FCE37EC}"/>
    <dgm:cxn modelId="{66C3894E-E785-41AB-AAC2-999DB3314D8A}" type="presOf" srcId="{3A5C05EC-E9E9-4A81-9DA9-3C2F76285B51}" destId="{9E0BAA3F-A4B4-46C9-91E3-E311EA4C175B}" srcOrd="0" destOrd="1" presId="urn:microsoft.com/office/officeart/2005/8/layout/vList5"/>
    <dgm:cxn modelId="{CA98EDB1-DCE6-474A-9B0C-1625015572F8}" type="presOf" srcId="{A068066C-685D-4029-B317-CED5FDE8B85A}" destId="{F5845D07-F570-44A3-93CE-1F6BCBA64030}" srcOrd="0" destOrd="1" presId="urn:microsoft.com/office/officeart/2005/8/layout/vList5"/>
    <dgm:cxn modelId="{75785C1C-BB75-4405-924B-D5614EA46023}" type="presOf" srcId="{3C86BBBA-9D6F-49BF-B440-111126A78F00}" destId="{F5845D07-F570-44A3-93CE-1F6BCBA64030}" srcOrd="0" destOrd="0" presId="urn:microsoft.com/office/officeart/2005/8/layout/vList5"/>
    <dgm:cxn modelId="{7696AE00-EB50-4656-8F51-29E3456C07D3}" srcId="{B6CA7C68-A67B-454D-89E1-572ED0375E93}" destId="{FBC451C3-8211-4E60-B045-A6947F40D249}" srcOrd="0" destOrd="0" parTransId="{D53592C9-80E2-4928-94F5-617F470A41C3}" sibTransId="{B3FB65E2-021C-40AB-9671-E8FB754A0F51}"/>
    <dgm:cxn modelId="{DF57D769-3733-4735-AD36-183E42259057}" type="presParOf" srcId="{7188B95A-D67B-4B8C-89FD-59B0D86D76D0}" destId="{02E1F42C-92F2-4851-907F-1314FF472FE4}" srcOrd="0" destOrd="0" presId="urn:microsoft.com/office/officeart/2005/8/layout/vList5"/>
    <dgm:cxn modelId="{496AD117-6FB5-48AF-B582-FEADA072C16B}" type="presParOf" srcId="{02E1F42C-92F2-4851-907F-1314FF472FE4}" destId="{F4620BD0-E70E-4DD9-8795-BE498C228D44}" srcOrd="0" destOrd="0" presId="urn:microsoft.com/office/officeart/2005/8/layout/vList5"/>
    <dgm:cxn modelId="{4D24677A-49F5-49D2-B66F-FD06960FE94A}" type="presParOf" srcId="{02E1F42C-92F2-4851-907F-1314FF472FE4}" destId="{F5845D07-F570-44A3-93CE-1F6BCBA64030}" srcOrd="1" destOrd="0" presId="urn:microsoft.com/office/officeart/2005/8/layout/vList5"/>
    <dgm:cxn modelId="{B40F140A-D613-4DD7-93FD-9EB8CFDC7153}" type="presParOf" srcId="{7188B95A-D67B-4B8C-89FD-59B0D86D76D0}" destId="{324E69D7-E640-4893-A2C4-6A56CFD538DF}" srcOrd="1" destOrd="0" presId="urn:microsoft.com/office/officeart/2005/8/layout/vList5"/>
    <dgm:cxn modelId="{73711B30-26EF-4052-82B1-112BB6C3CBD4}" type="presParOf" srcId="{7188B95A-D67B-4B8C-89FD-59B0D86D76D0}" destId="{D95474FE-2A66-4857-B0D6-E7760322E048}" srcOrd="2" destOrd="0" presId="urn:microsoft.com/office/officeart/2005/8/layout/vList5"/>
    <dgm:cxn modelId="{7B3DABFC-4FC4-4CBA-ADA3-B0829528143C}" type="presParOf" srcId="{D95474FE-2A66-4857-B0D6-E7760322E048}" destId="{9A679B5E-BCE7-4F0F-8FF4-48E675DB135F}" srcOrd="0" destOrd="0" presId="urn:microsoft.com/office/officeart/2005/8/layout/vList5"/>
    <dgm:cxn modelId="{6E4CEE3A-944D-4FC4-80C2-8AE5D295BF11}" type="presParOf" srcId="{D95474FE-2A66-4857-B0D6-E7760322E048}" destId="{C8678049-B396-45D2-8268-148CC00EDBA2}" srcOrd="1" destOrd="0" presId="urn:microsoft.com/office/officeart/2005/8/layout/vList5"/>
    <dgm:cxn modelId="{DB95D8F1-7B4D-4182-8E7E-980ADECF61DE}" type="presParOf" srcId="{7188B95A-D67B-4B8C-89FD-59B0D86D76D0}" destId="{DB54DFD3-2CCC-4CC1-9A97-160DB6310C85}" srcOrd="3" destOrd="0" presId="urn:microsoft.com/office/officeart/2005/8/layout/vList5"/>
    <dgm:cxn modelId="{DC672640-95C8-433F-BC3B-3632A1AECD73}" type="presParOf" srcId="{7188B95A-D67B-4B8C-89FD-59B0D86D76D0}" destId="{7897B064-F5EA-4D25-B83F-E776EFBDD305}" srcOrd="4" destOrd="0" presId="urn:microsoft.com/office/officeart/2005/8/layout/vList5"/>
    <dgm:cxn modelId="{4DAE0AA6-8F5F-4BDF-89BB-FEABF9CFC8D3}" type="presParOf" srcId="{7897B064-F5EA-4D25-B83F-E776EFBDD305}" destId="{08CE6381-4842-41A1-971F-823AB9151A6A}" srcOrd="0" destOrd="0" presId="urn:microsoft.com/office/officeart/2005/8/layout/vList5"/>
    <dgm:cxn modelId="{E5DFC7DF-178F-46E5-BE21-CBDD24B427DB}" type="presParOf" srcId="{7897B064-F5EA-4D25-B83F-E776EFBDD305}" destId="{9E0BAA3F-A4B4-46C9-91E3-E311EA4C175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45D07-F570-44A3-93CE-1F6BCBA64030}">
      <dsp:nvSpPr>
        <dsp:cNvPr id="0" name=""/>
        <dsp:cNvSpPr/>
      </dsp:nvSpPr>
      <dsp:spPr>
        <a:xfrm rot="5400000">
          <a:off x="8445678" y="-3284279"/>
          <a:ext cx="1762403" cy="87782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285750" lvl="1" indent="-285750" algn="l" defTabSz="1689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연령별 </a:t>
          </a:r>
          <a:r>
            <a:rPr lang="en-US" altLang="ko-KR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1</a:t>
          </a:r>
          <a:r>
            <a:rPr lang="ko-KR" altLang="en-US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인 가구의 분포 확인</a:t>
          </a:r>
          <a:endParaRPr lang="ko-KR" altLang="en-US" sz="38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285750" lvl="1" indent="-285750" algn="l" defTabSz="1689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1</a:t>
          </a:r>
          <a:r>
            <a:rPr lang="ko-KR" altLang="en-US" sz="3800" kern="1200" dirty="0" err="1" smtClean="0">
              <a:latin typeface="나눔고딕" panose="020D0604000000000000" pitchFamily="50" charset="-127"/>
              <a:ea typeface="나눔고딕" panose="020D0604000000000000" pitchFamily="50" charset="-127"/>
            </a:rPr>
            <a:t>인가구</a:t>
          </a:r>
          <a:r>
            <a:rPr lang="ko-KR" altLang="en-US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 의 분포 확인</a:t>
          </a:r>
          <a:endParaRPr lang="ko-KR" altLang="en-US" sz="38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 rot="-5400000">
        <a:off x="4937760" y="309672"/>
        <a:ext cx="8692207" cy="1590337"/>
      </dsp:txXfrm>
    </dsp:sp>
    <dsp:sp modelId="{F4620BD0-E70E-4DD9-8795-BE498C228D44}">
      <dsp:nvSpPr>
        <dsp:cNvPr id="0" name=""/>
        <dsp:cNvSpPr/>
      </dsp:nvSpPr>
      <dsp:spPr>
        <a:xfrm>
          <a:off x="0" y="3337"/>
          <a:ext cx="4937760" cy="22030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kern="12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1</a:t>
          </a:r>
          <a:r>
            <a:rPr lang="ko-KR" altLang="en-US" sz="4400" kern="1200" dirty="0" err="1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인가구</a:t>
          </a:r>
          <a:r>
            <a:rPr lang="ko-KR" altLang="en-US" sz="4400" kern="12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 </a:t>
          </a:r>
          <a:endParaRPr lang="en-US" altLang="ko-KR" sz="4400" kern="1200" dirty="0" smtClean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분포</a:t>
          </a:r>
          <a:endParaRPr lang="ko-KR" altLang="en-US" sz="44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>
        <a:off x="107542" y="110879"/>
        <a:ext cx="4722676" cy="1987920"/>
      </dsp:txXfrm>
    </dsp:sp>
    <dsp:sp modelId="{C8678049-B396-45D2-8268-148CC00EDBA2}">
      <dsp:nvSpPr>
        <dsp:cNvPr id="0" name=""/>
        <dsp:cNvSpPr/>
      </dsp:nvSpPr>
      <dsp:spPr>
        <a:xfrm rot="5400000">
          <a:off x="8445678" y="-971124"/>
          <a:ext cx="1762403" cy="8778240"/>
        </a:xfrm>
        <a:prstGeom prst="round2Same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285750" lvl="1" indent="-285750" algn="l" defTabSz="1689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부동산 환경 검토</a:t>
          </a:r>
          <a:endParaRPr lang="ko-KR" altLang="en-US" sz="38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285750" lvl="1" indent="-285750" algn="l" defTabSz="1689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거주 환경 검토</a:t>
          </a:r>
          <a:endParaRPr lang="ko-KR" altLang="en-US" sz="38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 rot="-5400000">
        <a:off x="4937760" y="2622827"/>
        <a:ext cx="8692207" cy="1590337"/>
      </dsp:txXfrm>
    </dsp:sp>
    <dsp:sp modelId="{9A679B5E-BCE7-4F0F-8FF4-48E675DB135F}">
      <dsp:nvSpPr>
        <dsp:cNvPr id="0" name=""/>
        <dsp:cNvSpPr/>
      </dsp:nvSpPr>
      <dsp:spPr>
        <a:xfrm>
          <a:off x="0" y="2316493"/>
          <a:ext cx="4937760" cy="2203004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지역 특성 </a:t>
          </a:r>
          <a:endParaRPr lang="ko-KR" altLang="en-US" sz="44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>
        <a:off x="107542" y="2424035"/>
        <a:ext cx="4722676" cy="1987920"/>
      </dsp:txXfrm>
    </dsp:sp>
    <dsp:sp modelId="{9E0BAA3F-A4B4-46C9-91E3-E311EA4C175B}">
      <dsp:nvSpPr>
        <dsp:cNvPr id="0" name=""/>
        <dsp:cNvSpPr/>
      </dsp:nvSpPr>
      <dsp:spPr>
        <a:xfrm rot="5400000">
          <a:off x="8445678" y="1342030"/>
          <a:ext cx="1762403" cy="8778240"/>
        </a:xfrm>
        <a:prstGeom prst="round2Same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285750" lvl="1" indent="-285750" algn="l" defTabSz="1689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1</a:t>
          </a:r>
          <a:r>
            <a:rPr lang="ko-KR" altLang="en-US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인 가구 공통의 특성</a:t>
          </a:r>
          <a:endParaRPr lang="ko-KR" altLang="en-US" sz="38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  <a:p>
          <a:pPr marL="285750" lvl="1" indent="-285750" algn="l" defTabSz="1689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3800" kern="1200" dirty="0" smtClean="0">
              <a:latin typeface="나눔고딕" panose="020D0604000000000000" pitchFamily="50" charset="-127"/>
              <a:ea typeface="나눔고딕" panose="020D0604000000000000" pitchFamily="50" charset="-127"/>
            </a:rPr>
            <a:t>연령대별 차이 확인</a:t>
          </a:r>
          <a:endParaRPr lang="ko-KR" altLang="en-US" sz="3800" kern="1200" dirty="0">
            <a:latin typeface="나눔고딕" panose="020D0604000000000000" pitchFamily="50" charset="-127"/>
            <a:ea typeface="나눔고딕" panose="020D0604000000000000" pitchFamily="50" charset="-127"/>
          </a:endParaRPr>
        </a:p>
      </dsp:txBody>
      <dsp:txXfrm rot="-5400000">
        <a:off x="4937760" y="4935982"/>
        <a:ext cx="8692207" cy="1590337"/>
      </dsp:txXfrm>
    </dsp:sp>
    <dsp:sp modelId="{08CE6381-4842-41A1-971F-823AB9151A6A}">
      <dsp:nvSpPr>
        <dsp:cNvPr id="0" name=""/>
        <dsp:cNvSpPr/>
      </dsp:nvSpPr>
      <dsp:spPr>
        <a:xfrm>
          <a:off x="0" y="4629648"/>
          <a:ext cx="4937760" cy="2203004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400" kern="12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rPr>
            <a:t>분석</a:t>
          </a:r>
          <a:endParaRPr lang="ko-KR" altLang="en-US" sz="4400" kern="1200" dirty="0">
            <a:latin typeface="나눔고딕 ExtraBold" panose="020D0904000000000000" pitchFamily="50" charset="-127"/>
            <a:ea typeface="나눔고딕 ExtraBold" panose="020D0904000000000000" pitchFamily="50" charset="-127"/>
          </a:endParaRPr>
        </a:p>
      </dsp:txBody>
      <dsp:txXfrm>
        <a:off x="107542" y="4737190"/>
        <a:ext cx="4722676" cy="1987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8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7" Type="http://schemas.openxmlformats.org/officeDocument/2006/relationships/diagramLayout" Target="../diagrams/layou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18.svg"/><Relationship Id="rId10" Type="http://schemas.microsoft.com/office/2007/relationships/diagramDrawing" Target="../diagrams/drawing1.xml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106982"/>
            <a:ext cx="15306937" cy="1161678"/>
            <a:chOff x="0" y="1"/>
            <a:chExt cx="20409249" cy="15489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"/>
              <a:ext cx="20409249" cy="1548905"/>
              <a:chOff x="0" y="1"/>
              <a:chExt cx="14199360" cy="10776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1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ko-KR" altLang="en-US" sz="3600" dirty="0" err="1" smtClean="0">
                  <a:solidFill>
                    <a:srgbClr val="152544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송진석</a:t>
              </a:r>
              <a:r>
                <a:rPr lang="en-US" altLang="ko-KR" sz="3600" dirty="0" smtClean="0">
                  <a:solidFill>
                    <a:srgbClr val="152544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, </a:t>
              </a:r>
              <a:r>
                <a:rPr lang="ko-KR" altLang="en-US" sz="3600" dirty="0" err="1" smtClean="0">
                  <a:solidFill>
                    <a:srgbClr val="152544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조신호</a:t>
              </a:r>
              <a:endParaRPr lang="en-US" sz="3600" dirty="0">
                <a:solidFill>
                  <a:srgbClr val="152544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16795" y="2247900"/>
            <a:ext cx="12329377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8800" dirty="0">
                <a:latin typeface="Nanum Gothic Bold" panose="020B0600000101010101" charset="-127"/>
                <a:ea typeface="Nanum Gothic Bold" panose="020B0600000101010101" charset="-127"/>
              </a:rPr>
              <a:t>서울 </a:t>
            </a:r>
            <a:r>
              <a:rPr lang="en-US" altLang="ko-KR" sz="8800" dirty="0">
                <a:latin typeface="Nanum Gothic Bold" panose="020B0600000101010101" charset="-127"/>
                <a:ea typeface="Nanum Gothic Bold" panose="020B0600000101010101" charset="-127"/>
              </a:rPr>
              <a:t>1</a:t>
            </a:r>
            <a:r>
              <a:rPr lang="ko-KR" altLang="en-US" sz="8800" dirty="0" err="1" smtClean="0">
                <a:latin typeface="Nanum Gothic Bold" panose="020B0600000101010101" charset="-127"/>
                <a:ea typeface="Nanum Gothic Bold" panose="020B0600000101010101" charset="-127"/>
              </a:rPr>
              <a:t>인가구</a:t>
            </a:r>
            <a:r>
              <a:rPr lang="ko-KR" altLang="en-US" sz="8800" dirty="0" smtClean="0">
                <a:latin typeface="Nanum Gothic Bold" panose="020B0600000101010101" charset="-127"/>
                <a:ea typeface="Nanum Gothic Bold" panose="020B0600000101010101" charset="-127"/>
              </a:rPr>
              <a:t> 지역적 분포에  관한 </a:t>
            </a:r>
            <a:r>
              <a:rPr lang="ko-KR" altLang="en-US" sz="8800" dirty="0">
                <a:latin typeface="Nanum Gothic Bold" panose="020B0600000101010101" charset="-127"/>
                <a:ea typeface="Nanum Gothic Bold" panose="020B0600000101010101" charset="-127"/>
              </a:rPr>
              <a:t>분석</a:t>
            </a:r>
            <a:endParaRPr lang="en-US" sz="12000" dirty="0">
              <a:solidFill>
                <a:srgbClr val="152544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371600" y="595275"/>
            <a:ext cx="15773400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62200" y="1104900"/>
            <a:ext cx="6910589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4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왜 </a:t>
            </a:r>
            <a:r>
              <a:rPr lang="en-US" altLang="ko-KR" sz="4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4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인가</a:t>
            </a:r>
            <a:r>
              <a:rPr lang="en-US" altLang="ko-KR" sz="44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sz="4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82093" y="8580151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2023 </a:t>
            </a:r>
            <a:r>
              <a:rPr lang="ko-KR" altLang="en-US" dirty="0" smtClean="0"/>
              <a:t>통계로 보는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인가구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통계청</a:t>
            </a:r>
            <a:r>
              <a:rPr lang="en-US" altLang="ko-KR" dirty="0" smtClean="0"/>
              <a:t>, 2023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95700"/>
            <a:ext cx="5831215" cy="48021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106400" y="8584168"/>
            <a:ext cx="41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2023 </a:t>
            </a:r>
            <a:r>
              <a:rPr lang="ko-KR" altLang="en-US" dirty="0" smtClean="0"/>
              <a:t>통계로 보는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인가구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통계청</a:t>
            </a:r>
            <a:r>
              <a:rPr lang="en-US" altLang="ko-KR" dirty="0" smtClean="0"/>
              <a:t>, 2023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3698627"/>
            <a:ext cx="9477375" cy="4802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2095500"/>
            <a:ext cx="8991600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Nanum Gothic" panose="020B0600000101010101" charset="-127"/>
                <a:ea typeface="Nanum Gothic" panose="020B0600000101010101" charset="-127"/>
              </a:rPr>
              <a:t>사회변동에 따른 가구 구조의 변화로 인해 </a:t>
            </a:r>
            <a:endParaRPr lang="en-US" altLang="ko-KR" sz="2800" dirty="0" smtClean="0">
              <a:latin typeface="Nanum Gothic" panose="020B0600000101010101" charset="-127"/>
              <a:ea typeface="Nanum Gothic" panose="020B0600000101010101" charset="-127"/>
            </a:endParaRPr>
          </a:p>
          <a:p>
            <a:endParaRPr lang="en-US" altLang="ko-KR" sz="2800" dirty="0" smtClean="0">
              <a:latin typeface="Nanum Gothic" panose="020B0600000101010101" charset="-127"/>
              <a:ea typeface="Nanum Gothic" panose="020B0600000101010101" charset="-127"/>
            </a:endParaRPr>
          </a:p>
          <a:p>
            <a:r>
              <a:rPr lang="en-US" altLang="ko-KR" sz="2800" dirty="0">
                <a:latin typeface="Nanum Gothic" panose="020B0600000101010101" charset="-127"/>
                <a:ea typeface="Nanum Gothic" panose="020B0600000101010101" charset="-127"/>
              </a:rPr>
              <a:t>-&gt; 1</a:t>
            </a:r>
            <a:r>
              <a:rPr lang="ko-KR" altLang="en-US" sz="2800" dirty="0">
                <a:latin typeface="Nanum Gothic" panose="020B0600000101010101" charset="-127"/>
                <a:ea typeface="Nanum Gothic" panose="020B0600000101010101" charset="-127"/>
              </a:rPr>
              <a:t>인 가구 </a:t>
            </a:r>
            <a:r>
              <a:rPr lang="ko-KR" altLang="en-US" sz="2800" dirty="0" smtClean="0">
                <a:latin typeface="Nanum Gothic" panose="020B0600000101010101" charset="-127"/>
                <a:ea typeface="Nanum Gothic" panose="020B0600000101010101" charset="-127"/>
              </a:rPr>
              <a:t>지속적인 </a:t>
            </a:r>
            <a:r>
              <a:rPr lang="ko-KR" altLang="en-US" sz="2800" dirty="0" smtClean="0">
                <a:latin typeface="Nanum Gothic" panose="020B0600000101010101" charset="-127"/>
                <a:ea typeface="Nanum Gothic" panose="020B0600000101010101" charset="-127"/>
              </a:rPr>
              <a:t>증가</a:t>
            </a:r>
            <a:r>
              <a:rPr lang="en-US" altLang="ko-KR" sz="2800" dirty="0" smtClean="0">
                <a:latin typeface="Nanum Gothic" panose="020B0600000101010101" charset="-127"/>
                <a:ea typeface="Nanum Gothic" panose="020B0600000101010101" charset="-127"/>
              </a:rPr>
              <a:t>, </a:t>
            </a:r>
            <a:r>
              <a:rPr lang="ko-KR" altLang="en-US" sz="2800" dirty="0" smtClean="0">
                <a:latin typeface="Nanum Gothic" panose="020B0600000101010101" charset="-127"/>
                <a:ea typeface="Nanum Gothic" panose="020B0600000101010101" charset="-127"/>
              </a:rPr>
              <a:t>전체 가구 유형 중 </a:t>
            </a:r>
            <a:r>
              <a:rPr lang="ko-KR" altLang="en-US" sz="2800" dirty="0" smtClean="0">
                <a:latin typeface="Nanum Gothic" panose="020B0600000101010101" charset="-127"/>
                <a:ea typeface="Nanum Gothic" panose="020B0600000101010101" charset="-127"/>
              </a:rPr>
              <a:t>최대 </a:t>
            </a:r>
            <a:endParaRPr lang="ko-KR" altLang="en-US" sz="2800" dirty="0"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86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3" t="1728" r="18296" b="7994"/>
          <a:stretch/>
        </p:blipFill>
        <p:spPr>
          <a:xfrm>
            <a:off x="5029200" y="114300"/>
            <a:ext cx="6705600" cy="4953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r="16666" b="8333"/>
          <a:stretch/>
        </p:blipFill>
        <p:spPr>
          <a:xfrm>
            <a:off x="11723914" y="114300"/>
            <a:ext cx="6324600" cy="5029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r="15972" b="5555"/>
          <a:stretch/>
        </p:blipFill>
        <p:spPr>
          <a:xfrm>
            <a:off x="5029200" y="5067300"/>
            <a:ext cx="6705600" cy="5181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18750" b="6944"/>
          <a:stretch/>
        </p:blipFill>
        <p:spPr>
          <a:xfrm>
            <a:off x="11734800" y="5105400"/>
            <a:ext cx="6313714" cy="5143500"/>
          </a:xfrm>
          <a:prstGeom prst="rect">
            <a:avLst/>
          </a:prstGeom>
        </p:spPr>
      </p:pic>
      <p:sp>
        <p:nvSpPr>
          <p:cNvPr id="13" name="Freeform 14"/>
          <p:cNvSpPr/>
          <p:nvPr/>
        </p:nvSpPr>
        <p:spPr>
          <a:xfrm>
            <a:off x="152400" y="532311"/>
            <a:ext cx="4800600" cy="990600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5"/>
          <p:cNvSpPr txBox="1"/>
          <p:nvPr/>
        </p:nvSpPr>
        <p:spPr>
          <a:xfrm>
            <a:off x="381000" y="823132"/>
            <a:ext cx="6910589" cy="40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3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지역별 </a:t>
            </a:r>
            <a:r>
              <a:rPr lang="en-US" altLang="ko-KR" sz="3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600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36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endParaRPr lang="en-US" sz="36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6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4"/>
          <p:cNvSpPr/>
          <p:nvPr/>
        </p:nvSpPr>
        <p:spPr>
          <a:xfrm>
            <a:off x="1371600" y="600291"/>
            <a:ext cx="15773400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5"/>
          <p:cNvSpPr txBox="1"/>
          <p:nvPr/>
        </p:nvSpPr>
        <p:spPr>
          <a:xfrm>
            <a:off x="1928611" y="1104900"/>
            <a:ext cx="6910589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altLang="ko-KR" sz="4400" dirty="0" smtClean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4400" dirty="0" smtClean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통계</a:t>
            </a:r>
            <a:endParaRPr lang="en-US" sz="4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46355"/>
            <a:ext cx="13411200" cy="8000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66" y="2339326"/>
            <a:ext cx="6903734" cy="7223774"/>
          </a:xfrm>
          <a:prstGeom prst="rect">
            <a:avLst/>
          </a:prstGeom>
        </p:spPr>
      </p:pic>
      <p:sp>
        <p:nvSpPr>
          <p:cNvPr id="11" name="Freeform 14"/>
          <p:cNvSpPr/>
          <p:nvPr/>
        </p:nvSpPr>
        <p:spPr>
          <a:xfrm>
            <a:off x="1371600" y="600291"/>
            <a:ext cx="15773400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339326"/>
            <a:ext cx="6830582" cy="7223774"/>
          </a:xfrm>
          <a:prstGeom prst="rect">
            <a:avLst/>
          </a:prstGeom>
        </p:spPr>
      </p:pic>
      <p:sp>
        <p:nvSpPr>
          <p:cNvPr id="17" name="TextBox 15"/>
          <p:cNvSpPr txBox="1"/>
          <p:nvPr/>
        </p:nvSpPr>
        <p:spPr>
          <a:xfrm>
            <a:off x="1928611" y="1104900"/>
            <a:ext cx="6910589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4400" dirty="0" smtClean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r>
              <a:rPr lang="en-US" altLang="ko-KR" sz="4400" dirty="0" smtClean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4400" dirty="0" smtClean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부동산</a:t>
            </a:r>
            <a:r>
              <a:rPr lang="en-US" altLang="ko-KR" sz="4400" dirty="0" smtClean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4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6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371600" y="595275"/>
            <a:ext cx="15621000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62200" y="1104900"/>
            <a:ext cx="6910589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4400" dirty="0" smtClean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방안</a:t>
            </a:r>
            <a:endParaRPr lang="en-US" sz="4400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264220743"/>
              </p:ext>
            </p:extLst>
          </p:nvPr>
        </p:nvGraphicFramePr>
        <p:xfrm>
          <a:off x="2286000" y="2371508"/>
          <a:ext cx="13716000" cy="6835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735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371599" y="595275"/>
            <a:ext cx="15626839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62200" y="1104900"/>
            <a:ext cx="6910589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4400" dirty="0" smtClean="0">
                <a:solidFill>
                  <a:srgbClr val="FFFFFF"/>
                </a:solidFill>
                <a:latin typeface="Nanum Gothic Bold"/>
                <a:ea typeface="Nanum Gothic Bold"/>
              </a:rPr>
              <a:t>프로젝트 </a:t>
            </a:r>
            <a:r>
              <a:rPr lang="ko-KR" altLang="en-US" sz="4400" dirty="0" smtClean="0">
                <a:solidFill>
                  <a:srgbClr val="FFFFFF"/>
                </a:solidFill>
                <a:latin typeface="Nanum Gothic Bold"/>
                <a:ea typeface="Nanum Gothic Bold"/>
              </a:rPr>
              <a:t>수행 방법</a:t>
            </a:r>
            <a:endParaRPr lang="en-US" sz="4400" dirty="0">
              <a:solidFill>
                <a:srgbClr val="FFFFFF"/>
              </a:solidFill>
              <a:latin typeface="Nanum Gothic Bold"/>
              <a:ea typeface="Nanum Gothic Bol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28700" y="3246711"/>
            <a:ext cx="3097325" cy="1508253"/>
            <a:chOff x="0" y="-28575"/>
            <a:chExt cx="4129767" cy="2011004"/>
          </a:xfrm>
          <a:noFill/>
        </p:grpSpPr>
        <p:sp>
          <p:nvSpPr>
            <p:cNvPr id="5" name="TextBox 4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-28575"/>
              <a:ext cx="4129767" cy="53006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smtClean="0">
                  <a:solidFill>
                    <a:srgbClr val="152544"/>
                  </a:solidFill>
                  <a:ea typeface="Nanum Gothic Bold"/>
                </a:rPr>
                <a:t>데이터 수집 </a:t>
              </a:r>
              <a:r>
                <a:rPr lang="en-US" altLang="ko-KR" sz="2400" dirty="0" smtClean="0">
                  <a:solidFill>
                    <a:srgbClr val="152544"/>
                  </a:solidFill>
                  <a:ea typeface="Nanum Gothic Bold"/>
                </a:rPr>
                <a:t>( ~ 4/11)</a:t>
              </a:r>
              <a:endParaRPr lang="en-US" sz="2400" dirty="0">
                <a:solidFill>
                  <a:srgbClr val="152544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612555" y="3246711"/>
            <a:ext cx="3097325" cy="1508253"/>
            <a:chOff x="0" y="-28575"/>
            <a:chExt cx="4129767" cy="2011004"/>
          </a:xfrm>
        </p:grpSpPr>
        <p:sp>
          <p:nvSpPr>
            <p:cNvPr id="8" name="TextBox 7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-28575"/>
              <a:ext cx="412976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smtClean="0">
                  <a:solidFill>
                    <a:srgbClr val="152544"/>
                  </a:solidFill>
                  <a:ea typeface="Nanum Gothic Bold"/>
                </a:rPr>
                <a:t>시각화 및 분석 </a:t>
              </a:r>
              <a:r>
                <a:rPr lang="en-US" altLang="ko-KR" sz="2400" dirty="0" smtClean="0">
                  <a:solidFill>
                    <a:srgbClr val="152544"/>
                  </a:solidFill>
                  <a:ea typeface="Nanum Gothic Bold"/>
                </a:rPr>
                <a:t>( ~ 4/18)</a:t>
              </a:r>
              <a:endParaRPr lang="en-US" sz="2400" dirty="0">
                <a:solidFill>
                  <a:srgbClr val="152544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17258" y="3246711"/>
            <a:ext cx="3097325" cy="1508253"/>
            <a:chOff x="0" y="-28575"/>
            <a:chExt cx="4129767" cy="2011004"/>
          </a:xfrm>
        </p:grpSpPr>
        <p:sp>
          <p:nvSpPr>
            <p:cNvPr id="11" name="TextBox 10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-28575"/>
              <a:ext cx="412976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smtClean="0">
                  <a:solidFill>
                    <a:srgbClr val="152544"/>
                  </a:solidFill>
                  <a:ea typeface="Nanum Gothic Bold"/>
                </a:rPr>
                <a:t>데이터 전처리 </a:t>
              </a:r>
              <a:r>
                <a:rPr lang="en-US" altLang="ko-KR" sz="2400" dirty="0" smtClean="0">
                  <a:solidFill>
                    <a:srgbClr val="152544"/>
                  </a:solidFill>
                  <a:ea typeface="Nanum Gothic Bold"/>
                </a:rPr>
                <a:t>( ~ 4/15)</a:t>
              </a:r>
              <a:endParaRPr lang="en-US" sz="2400" dirty="0">
                <a:solidFill>
                  <a:srgbClr val="152544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901114" y="3246711"/>
            <a:ext cx="3097325" cy="1508253"/>
            <a:chOff x="0" y="-28575"/>
            <a:chExt cx="4129767" cy="2011004"/>
          </a:xfrm>
        </p:grpSpPr>
        <p:sp>
          <p:nvSpPr>
            <p:cNvPr id="16" name="TextBox 13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0" y="-28575"/>
              <a:ext cx="4129767" cy="503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smtClean="0">
                  <a:solidFill>
                    <a:srgbClr val="152544"/>
                  </a:solidFill>
                  <a:ea typeface="Nanum Gothic Bold"/>
                </a:rPr>
                <a:t>발표 </a:t>
              </a:r>
              <a:r>
                <a:rPr lang="en-US" altLang="ko-KR" sz="2400" dirty="0" smtClean="0">
                  <a:solidFill>
                    <a:srgbClr val="152544"/>
                  </a:solidFill>
                  <a:ea typeface="Nanum Gothic Bold"/>
                </a:rPr>
                <a:t>(4/19)</a:t>
              </a:r>
              <a:endParaRPr lang="en-US" sz="2400" dirty="0">
                <a:solidFill>
                  <a:srgbClr val="152544"/>
                </a:solidFill>
                <a:latin typeface="Nanum Gothic Bold"/>
                <a:ea typeface="Nanum Gothic Bold"/>
              </a:endParaRPr>
            </a:p>
          </p:txBody>
        </p:sp>
      </p:grpSp>
      <p:sp>
        <p:nvSpPr>
          <p:cNvPr id="18" name="AutoShape 15"/>
          <p:cNvSpPr/>
          <p:nvPr/>
        </p:nvSpPr>
        <p:spPr>
          <a:xfrm>
            <a:off x="1028700" y="2352675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6"/>
          <p:cNvGrpSpPr/>
          <p:nvPr/>
        </p:nvGrpSpPr>
        <p:grpSpPr>
          <a:xfrm>
            <a:off x="1028700" y="2333625"/>
            <a:ext cx="323850" cy="323850"/>
            <a:chOff x="0" y="0"/>
            <a:chExt cx="6350000" cy="6350000"/>
          </a:xfrm>
        </p:grpSpPr>
        <p:sp>
          <p:nvSpPr>
            <p:cNvPr id="20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1" name="Group 18"/>
          <p:cNvGrpSpPr/>
          <p:nvPr/>
        </p:nvGrpSpPr>
        <p:grpSpPr>
          <a:xfrm>
            <a:off x="5317258" y="2324100"/>
            <a:ext cx="323850" cy="323850"/>
            <a:chOff x="0" y="0"/>
            <a:chExt cx="6350000" cy="6350000"/>
          </a:xfrm>
        </p:grpSpPr>
        <p:sp>
          <p:nvSpPr>
            <p:cNvPr id="22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3" name="Group 20"/>
          <p:cNvGrpSpPr/>
          <p:nvPr/>
        </p:nvGrpSpPr>
        <p:grpSpPr>
          <a:xfrm>
            <a:off x="9605817" y="2324100"/>
            <a:ext cx="323850" cy="323850"/>
            <a:chOff x="0" y="0"/>
            <a:chExt cx="6350000" cy="6350000"/>
          </a:xfrm>
        </p:grpSpPr>
        <p:sp>
          <p:nvSpPr>
            <p:cNvPr id="24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5" name="Group 22"/>
          <p:cNvGrpSpPr/>
          <p:nvPr/>
        </p:nvGrpSpPr>
        <p:grpSpPr>
          <a:xfrm>
            <a:off x="13894375" y="2324100"/>
            <a:ext cx="323850" cy="323850"/>
            <a:chOff x="0" y="0"/>
            <a:chExt cx="6350000" cy="6350000"/>
          </a:xfrm>
        </p:grpSpPr>
        <p:sp>
          <p:nvSpPr>
            <p:cNvPr id="26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431179"/>
              </p:ext>
            </p:extLst>
          </p:nvPr>
        </p:nvGraphicFramePr>
        <p:xfrm>
          <a:off x="4146188" y="4200408"/>
          <a:ext cx="9754926" cy="5149141"/>
        </p:xfrm>
        <a:graphic>
          <a:graphicData uri="http://schemas.openxmlformats.org/drawingml/2006/table">
            <a:tbl>
              <a:tblPr/>
              <a:tblGrid>
                <a:gridCol w="325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800" dirty="0" err="1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송진석</a:t>
                      </a:r>
                      <a:endParaRPr lang="en-US" sz="16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800" dirty="0" err="1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조신호</a:t>
                      </a:r>
                      <a:endParaRPr lang="en-US" sz="16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0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데이터 수집 </a:t>
                      </a:r>
                      <a:r>
                        <a:rPr lang="en-US" altLang="ko-KR" sz="20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/ </a:t>
                      </a:r>
                      <a:r>
                        <a:rPr lang="ko-KR" altLang="en-US" sz="20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전처리</a:t>
                      </a:r>
                      <a:endParaRPr lang="en-US" altLang="ko-KR" sz="12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지역별 </a:t>
                      </a:r>
                      <a:r>
                        <a:rPr 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 가구 정보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거주 지역 주변환경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(ex –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범죄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상권 등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)</a:t>
                      </a:r>
                      <a:endParaRPr lang="en-US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- 1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 가구 통계 자료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거주 지역 주변환경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(ex –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부동산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복지시설</a:t>
                      </a:r>
                      <a:r>
                        <a:rPr lang="en-US" altLang="ko-KR" sz="1600" baseline="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등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)</a:t>
                      </a:r>
                      <a:endParaRPr lang="en-US" altLang="ko-KR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2000" kern="12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데이터 시각화</a:t>
                      </a:r>
                      <a:endParaRPr lang="en-US" sz="2000" kern="1200" dirty="0">
                        <a:solidFill>
                          <a:srgbClr val="152544"/>
                        </a:solidFill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지역별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 가구 정보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거주 지역 주변환경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(ex –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범죄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상권 등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- 1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 가구 통계 자료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거주 지역 주변환경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(ex –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부동산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복지시설</a:t>
                      </a:r>
                      <a:r>
                        <a:rPr lang="en-US" altLang="ko-KR" sz="1600" baseline="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등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)</a:t>
                      </a:r>
                      <a:endParaRPr lang="en-US" altLang="ko-KR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데이터 분석</a:t>
                      </a:r>
                      <a:endParaRPr lang="en-US" sz="20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20 / 30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대 청년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1</a:t>
                      </a:r>
                      <a:r>
                        <a:rPr lang="ko-KR" altLang="en-US" sz="1600" dirty="0" err="1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인가구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대상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회귀 분석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/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군집분석</a:t>
                      </a:r>
                      <a:endParaRPr lang="en-US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60 / 70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대 노년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1</a:t>
                      </a:r>
                      <a:r>
                        <a:rPr lang="ko-KR" altLang="en-US" sz="1600" dirty="0" err="1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인가구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대상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회귀 분석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/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군집분석</a:t>
                      </a:r>
                      <a:endParaRPr lang="en-US" altLang="ko-KR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3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234</Words>
  <Application>Microsoft Office PowerPoint</Application>
  <PresentationFormat>사용자 지정</PresentationFormat>
  <Paragraphs>48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맑은 고딕</vt:lpstr>
      <vt:lpstr>나눔고딕 ExtraBold</vt:lpstr>
      <vt:lpstr>Nanum Gothic</vt:lpstr>
      <vt:lpstr>Arial</vt:lpstr>
      <vt:lpstr>Nanum Gothic Bold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dc:creator>tjoeun</dc:creator>
  <cp:lastModifiedBy>tjoeun</cp:lastModifiedBy>
  <cp:revision>28</cp:revision>
  <dcterms:created xsi:type="dcterms:W3CDTF">2006-08-16T00:00:00Z</dcterms:created>
  <dcterms:modified xsi:type="dcterms:W3CDTF">2024-04-11T01:13:13Z</dcterms:modified>
  <dc:identifier>DAGB4wGQ9kk</dc:identifier>
</cp:coreProperties>
</file>